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57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53D0D0-C029-4228-AAC2-22B01CF08536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6A25F6-0B75-4778-8704-7B6306009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912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6A25F6-0B75-4778-8704-7B63060091C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64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97B26A-8455-4FEB-70A9-BC7956FD52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ABD3077-BD2D-3780-89CC-F565223FF5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67F22F-1F6F-3BF2-C9AB-802916597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DF788F-CB01-4378-BB69-9B3AA9C1C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A5F841-61F5-AE7B-9C3B-AB225ACAE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511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435E76-56E8-714F-C656-19B177815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7BDCA1-26FB-B355-51AA-4EE57FC1A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FDBA7-BDE6-C6CE-D367-272ED4E20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6C8749-B613-018A-7833-9F8044C2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EC7236-D883-9734-9400-0C88F7A3C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9186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5A3A40-282B-D774-746C-B32851DB01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CA85BD-6E1E-2786-495B-D4810218E8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EFFEB4-5524-117F-2E0B-BB82AC223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9EB997-0DF9-E7E6-FF09-548673646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96C984-4C56-AA84-2554-5C533A7CB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227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97267-BA98-CC2D-2154-C856C2635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B6D31A-B601-78BF-2B56-B11DD4EDD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F6EE97-6484-EAE3-FA34-4DB2CC114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22F76F-24D9-9636-854A-06238C0BB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A806EE-4342-DE44-3E3D-C436D81AA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538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35D48A-A0E6-37AD-458E-5C224427F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766601-0A19-0A59-864A-3B7B6AE1C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5A67F2-2B1F-D7E7-927D-4E0DEF967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DA9A32-E66F-9333-989B-5CACCF3FC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8D6F50-0BEA-0E54-714A-FC7C94582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447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B9952B-566A-2C7A-A3F2-1A854E1E0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048953-6A2F-664E-8413-4AD49112C6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69A5A3-C6B7-09BF-CFEC-4EF9D8ECD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4E116A-4D13-07B7-3860-734C57E7A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BE3136-3815-D33D-AE38-B5239AE15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9575FA-1A73-797F-D12C-C7E2C54AB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794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52CE5D-B75F-CC16-D3C2-30ED3B870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6806B2-EB14-C5E8-5DB8-02F2F1AC1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69F11E-3EF6-BDF8-C522-5F7553709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BC3EE1-FDB1-6869-972B-029BE69A79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417C340-B139-3D7E-F27F-068EDCF12D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5BC8181-68D8-B472-432D-C52D7534D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96BF36-F21D-D73D-D105-6EAAE9B00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047297A-658C-210C-0830-BE187F685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210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50B676-95F7-F2B4-2DC7-5116764B8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6FE737-640E-503C-E39C-E66E607D4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A108BE6-BB0C-CDC4-2B07-B406135A1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36ACE1-BF81-FA76-F35D-8DC940DF9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805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21D86A5-11AD-CA60-2197-3ACCC69B4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806D30-23F0-A3CA-DCD0-F94F79B93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24AA532-1FE3-E864-589E-712AC6EB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88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E532D6-F586-4672-3B6C-19C4566B4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AE4806-49EF-1701-C322-2C5B74CA9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67224C-DEB5-4DF1-5119-2B9D51E5E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ADCA40-4976-F21D-1C11-AEEF37AC6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68CF24-D1B5-AD60-47A6-C7E40A2C8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A4E6D5-D3E7-2EB3-B17B-F5949F99C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95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F9E00C-EFE4-CE57-CE37-A797C0D83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0D4FAA-DD92-BF3C-026F-D22E75BCC2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497E3A-3C7A-6DA5-F860-7CDC1B671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9A3486-61A6-7B3B-7A56-A1169EB51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7D7DDD-B2DC-5BBB-34B1-226334626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F8389F-C2F7-4F58-EF1B-635CA9729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8622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8818F15-7C4D-A37C-1349-8419DB4A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7E3C97-8E4E-EDAD-ABAE-75403CB1F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384BE2-A404-1428-A778-690BB86075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877D9-3A14-498E-A02C-CE7DDCD96D13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44794B-EFFD-C845-4A43-8FC8B98EF1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74FA6F-9514-848D-FB68-5E3C132FEC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4CD1E-DBD4-4BE3-B2EC-47048EBFE1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112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C33FE-39D9-3D55-FD1B-A0A48F89E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865" y="291938"/>
            <a:ext cx="9144000" cy="2387600"/>
          </a:xfrm>
        </p:spPr>
        <p:txBody>
          <a:bodyPr/>
          <a:lstStyle/>
          <a:p>
            <a:r>
              <a:rPr lang="en-US" altLang="ko-KR" dirty="0"/>
              <a:t>2DGP </a:t>
            </a:r>
            <a:r>
              <a:rPr lang="ko-KR" altLang="en-US" dirty="0"/>
              <a:t>프로젝트</a:t>
            </a:r>
            <a:r>
              <a:rPr lang="en-US" altLang="ko-KR" dirty="0"/>
              <a:t>1</a:t>
            </a:r>
            <a:r>
              <a:rPr lang="ko-KR" altLang="en-US" dirty="0"/>
              <a:t>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795CAEC-7DDE-7649-18A8-73F7785276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43665" y="3592707"/>
            <a:ext cx="4858139" cy="550084"/>
          </a:xfrm>
        </p:spPr>
        <p:txBody>
          <a:bodyPr/>
          <a:lstStyle/>
          <a:p>
            <a:r>
              <a:rPr lang="en-US" altLang="ko-KR" dirty="0"/>
              <a:t>2019182032 </a:t>
            </a:r>
            <a:r>
              <a:rPr lang="ko-KR" altLang="en-US" dirty="0"/>
              <a:t>임현준</a:t>
            </a:r>
          </a:p>
        </p:txBody>
      </p:sp>
    </p:spTree>
    <p:extLst>
      <p:ext uri="{BB962C8B-B14F-4D97-AF65-F5344CB8AC3E}">
        <p14:creationId xmlns:p14="http://schemas.microsoft.com/office/powerpoint/2010/main" val="239829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D48D9584-D2FD-48CE-9E17-4E250B743B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 descr="클립아트, 일러스트레이션, 아동 미술, 스케치이(가) 표시된 사진&#10;&#10;자동 생성된 설명">
            <a:extLst>
              <a:ext uri="{FF2B5EF4-FFF2-40B4-BE49-F238E27FC236}">
                <a16:creationId xmlns:a16="http://schemas.microsoft.com/office/drawing/2014/main" id="{328CE9B2-59DC-20BF-7F85-D331C0C8D0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09" r="9547" b="-2"/>
          <a:stretch/>
        </p:blipFill>
        <p:spPr>
          <a:xfrm>
            <a:off x="357721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5" name="내용 개체 틀 4" descr="클립아트, 만화 영화, 일러스트레이션, 애니메이션이(가) 표시된 사진&#10;&#10;자동 생성된 설명">
            <a:extLst>
              <a:ext uri="{FF2B5EF4-FFF2-40B4-BE49-F238E27FC236}">
                <a16:creationId xmlns:a16="http://schemas.microsoft.com/office/drawing/2014/main" id="{4580D2E9-DCF6-408E-9F6E-3E510F0C40A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/>
          <a:srcRect t="10325" b="21752"/>
          <a:stretch/>
        </p:blipFill>
        <p:spPr>
          <a:xfrm>
            <a:off x="7822523" y="3456433"/>
            <a:ext cx="4369477" cy="3401568"/>
          </a:xfrm>
          <a:custGeom>
            <a:avLst/>
            <a:gdLst/>
            <a:ahLst/>
            <a:cxnLst/>
            <a:rect l="l" t="t" r="r" b="b"/>
            <a:pathLst>
              <a:path w="4369477" h="3401568">
                <a:moveTo>
                  <a:pt x="781270" y="0"/>
                </a:moveTo>
                <a:lnTo>
                  <a:pt x="4369477" y="0"/>
                </a:lnTo>
                <a:lnTo>
                  <a:pt x="4369477" y="3401568"/>
                </a:lnTo>
                <a:lnTo>
                  <a:pt x="0" y="3401568"/>
                </a:lnTo>
                <a:lnTo>
                  <a:pt x="1963" y="3397912"/>
                </a:lnTo>
                <a:cubicBezTo>
                  <a:pt x="454182" y="2512619"/>
                  <a:pt x="736170" y="1430108"/>
                  <a:pt x="776876" y="254399"/>
                </a:cubicBezTo>
                <a:close/>
              </a:path>
            </a:pathLst>
          </a:custGeom>
        </p:spPr>
      </p:pic>
      <p:pic>
        <p:nvPicPr>
          <p:cNvPr id="18" name="그림 17" descr="만화 영화, 스크린샷, 노랑, 포유류이(가) 표시된 사진&#10;&#10;자동 생성된 설명">
            <a:extLst>
              <a:ext uri="{FF2B5EF4-FFF2-40B4-BE49-F238E27FC236}">
                <a16:creationId xmlns:a16="http://schemas.microsoft.com/office/drawing/2014/main" id="{9D881707-02EB-AED8-E6C5-27F8790D3E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01" r="4" b="4"/>
          <a:stretch/>
        </p:blipFill>
        <p:spPr>
          <a:xfrm>
            <a:off x="3630260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</p:spPr>
      </p:pic>
      <p:sp useBgFill="1">
        <p:nvSpPr>
          <p:cNvPr id="39" name="Freeform: Shape 38">
            <a:extLst>
              <a:ext uri="{FF2B5EF4-FFF2-40B4-BE49-F238E27FC236}">
                <a16:creationId xmlns:a16="http://schemas.microsoft.com/office/drawing/2014/main" id="{CA17DEF4-6C5D-41C6-8D93-5C7CFD7AD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97136" cy="6858000"/>
          </a:xfrm>
          <a:custGeom>
            <a:avLst/>
            <a:gdLst>
              <a:gd name="connsiteX0" fmla="*/ 0 w 4397136"/>
              <a:gd name="connsiteY0" fmla="*/ 0 h 6858000"/>
              <a:gd name="connsiteX1" fmla="*/ 3599069 w 4397136"/>
              <a:gd name="connsiteY1" fmla="*/ 0 h 6858000"/>
              <a:gd name="connsiteX2" fmla="*/ 3634072 w 4397136"/>
              <a:gd name="connsiteY2" fmla="*/ 58977 h 6858000"/>
              <a:gd name="connsiteX3" fmla="*/ 4397136 w 4397136"/>
              <a:gd name="connsiteY3" fmla="*/ 3474189 h 6858000"/>
              <a:gd name="connsiteX4" fmla="*/ 3802221 w 4397136"/>
              <a:gd name="connsiteY4" fmla="*/ 6546415 h 6858000"/>
              <a:gd name="connsiteX5" fmla="*/ 3649466 w 4397136"/>
              <a:gd name="connsiteY5" fmla="*/ 6858000 h 6858000"/>
              <a:gd name="connsiteX6" fmla="*/ 0 w 439713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7136" h="6858000">
                <a:moveTo>
                  <a:pt x="0" y="0"/>
                </a:moveTo>
                <a:lnTo>
                  <a:pt x="3599069" y="0"/>
                </a:lnTo>
                <a:lnTo>
                  <a:pt x="3634072" y="58977"/>
                </a:lnTo>
                <a:cubicBezTo>
                  <a:pt x="4105532" y="933006"/>
                  <a:pt x="4397136" y="2140466"/>
                  <a:pt x="4397136" y="3474189"/>
                </a:cubicBezTo>
                <a:cubicBezTo>
                  <a:pt x="4397136" y="4641197"/>
                  <a:pt x="4173877" y="5711534"/>
                  <a:pt x="3802221" y="6546415"/>
                </a:cubicBezTo>
                <a:lnTo>
                  <a:pt x="3649466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22BBC5A3-5C8C-4FB9-AEFF-8778D2C98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86504" cy="6858000"/>
          </a:xfrm>
          <a:custGeom>
            <a:avLst/>
            <a:gdLst>
              <a:gd name="connsiteX0" fmla="*/ 0 w 4386504"/>
              <a:gd name="connsiteY0" fmla="*/ 0 h 6858000"/>
              <a:gd name="connsiteX1" fmla="*/ 3588437 w 4386504"/>
              <a:gd name="connsiteY1" fmla="*/ 0 h 6858000"/>
              <a:gd name="connsiteX2" fmla="*/ 3623440 w 4386504"/>
              <a:gd name="connsiteY2" fmla="*/ 58977 h 6858000"/>
              <a:gd name="connsiteX3" fmla="*/ 4386504 w 4386504"/>
              <a:gd name="connsiteY3" fmla="*/ 3474189 h 6858000"/>
              <a:gd name="connsiteX4" fmla="*/ 3791589 w 4386504"/>
              <a:gd name="connsiteY4" fmla="*/ 6546415 h 6858000"/>
              <a:gd name="connsiteX5" fmla="*/ 3638834 w 4386504"/>
              <a:gd name="connsiteY5" fmla="*/ 6858000 h 6858000"/>
              <a:gd name="connsiteX6" fmla="*/ 0 w 438650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6504" h="6858000">
                <a:moveTo>
                  <a:pt x="0" y="0"/>
                </a:moveTo>
                <a:lnTo>
                  <a:pt x="3588437" y="0"/>
                </a:lnTo>
                <a:lnTo>
                  <a:pt x="3623440" y="58977"/>
                </a:lnTo>
                <a:cubicBezTo>
                  <a:pt x="4094900" y="933006"/>
                  <a:pt x="4386504" y="2140466"/>
                  <a:pt x="4386504" y="3474189"/>
                </a:cubicBezTo>
                <a:cubicBezTo>
                  <a:pt x="4386504" y="4641197"/>
                  <a:pt x="4163245" y="5711534"/>
                  <a:pt x="3791589" y="6546415"/>
                </a:cubicBezTo>
                <a:lnTo>
                  <a:pt x="363883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제목 11">
            <a:extLst>
              <a:ext uri="{FF2B5EF4-FFF2-40B4-BE49-F238E27FC236}">
                <a16:creationId xmlns:a16="http://schemas.microsoft.com/office/drawing/2014/main" id="{902A884D-1DEB-34F9-D4E2-1E0FC0930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1508760"/>
            <a:ext cx="3429000" cy="40622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atinLnBrk="0"/>
            <a:r>
              <a:rPr lang="ko-KR" alt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배구게임</a:t>
            </a:r>
            <a:endParaRPr lang="en-US" altLang="ko-KR" sz="4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FC809DBC-B7CD-875C-5908-BFCE56135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3072" y="2798953"/>
            <a:ext cx="3429000" cy="4059037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en-US" altLang="ko-KR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</a:t>
            </a:r>
            <a:r>
              <a:rPr lang="ko-KR" altLang="en-US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간단한 컨트롤 </a:t>
            </a:r>
            <a:endParaRPr lang="en-US" altLang="ko-KR"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atinLnBrk="0"/>
            <a:endParaRPr lang="ko-KR" altLang="en-US"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atinLnBrk="0"/>
            <a:r>
              <a:rPr lang="en-US" altLang="ko-KR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</a:t>
            </a:r>
            <a:r>
              <a:rPr lang="ko-KR" altLang="en-US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캐주얼한 캐릭터들 </a:t>
            </a:r>
          </a:p>
          <a:p>
            <a:pPr latinLnBrk="0"/>
            <a:endParaRPr lang="en-US" altLang="ko-KR"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atinLnBrk="0"/>
            <a:r>
              <a:rPr lang="en-US" altLang="ko-KR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3.</a:t>
            </a:r>
            <a:r>
              <a:rPr lang="ko-KR" altLang="en-US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캐릭터에 맞는 개성 있는 특수 능력입니다</a:t>
            </a:r>
            <a:r>
              <a:rPr lang="en-US" altLang="ko-KR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BB917E8-D696-4787-96D6-521A9C42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그림 10" descr="클립아트, 만화 영화, 토끼, 그림이(가) 표시된 사진&#10;&#10;자동 생성된 설명">
            <a:extLst>
              <a:ext uri="{FF2B5EF4-FFF2-40B4-BE49-F238E27FC236}">
                <a16:creationId xmlns:a16="http://schemas.microsoft.com/office/drawing/2014/main" id="{5E6ED684-1BB5-35D5-D940-72BB16E23D7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332" b="6816"/>
          <a:stretch/>
        </p:blipFill>
        <p:spPr>
          <a:xfrm>
            <a:off x="7845207" y="10"/>
            <a:ext cx="4346795" cy="3401558"/>
          </a:xfrm>
          <a:custGeom>
            <a:avLst/>
            <a:gdLst/>
            <a:ahLst/>
            <a:cxnLst/>
            <a:rect l="l" t="t" r="r" b="b"/>
            <a:pathLst>
              <a:path w="4346795" h="3401568">
                <a:moveTo>
                  <a:pt x="0" y="0"/>
                </a:moveTo>
                <a:lnTo>
                  <a:pt x="4346795" y="0"/>
                </a:lnTo>
                <a:lnTo>
                  <a:pt x="4346795" y="3401568"/>
                </a:lnTo>
                <a:lnTo>
                  <a:pt x="762748" y="3401568"/>
                </a:lnTo>
                <a:lnTo>
                  <a:pt x="751436" y="2963954"/>
                </a:lnTo>
                <a:cubicBezTo>
                  <a:pt x="698408" y="1942163"/>
                  <a:pt x="463174" y="995044"/>
                  <a:pt x="93264" y="192283"/>
                </a:cubicBezTo>
                <a:close/>
              </a:path>
            </a:pathLst>
          </a:cu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39F4C545-E278-42ED-9B78-2EBA464444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4544568"/>
            <a:ext cx="341496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9973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36F9873-642F-4EB5-9636-7DE2F9F95D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F8B8011-BF73-4693-BD76-BCF02A8420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7329488-C25D-4C7C-814F-CEBFD5E7C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68D62A5-CA80-455B-8BF4-09BA31DC3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320F636-F7FE-493A-AF45-D9E22016E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CFAE76A-3CE9-4AC3-9975-186C6B3EE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D2D7409-1AC7-4A0F-B79D-1664128FB4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EE00199-925C-6056-6F5D-9F5F62F8C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630936"/>
            <a:ext cx="5330275" cy="1951075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ko-KR" altLang="en-US" sz="4800" dirty="0">
                <a:solidFill>
                  <a:schemeClr val="bg1"/>
                </a:solidFill>
              </a:rPr>
              <a:t>예상 게임화면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F3B97EE-82AB-E0AA-5AEA-FB02A7AF1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57" y="1884543"/>
            <a:ext cx="5388172" cy="4364832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3" y="2900856"/>
            <a:ext cx="304800" cy="429768"/>
            <a:chOff x="215328" y="-46937"/>
            <a:chExt cx="304800" cy="2773841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8196303F-8B36-5E53-1A4F-4B521B5AF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974" y="1765154"/>
            <a:ext cx="5330898" cy="447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564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96C8BAF-68F3-4B78-B238-35DF5D865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F4CD6D0-5A87-4BA2-A13A-0E40511C3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4774" y="699565"/>
            <a:ext cx="3553132" cy="5156200"/>
            <a:chOff x="7807230" y="2012810"/>
            <a:chExt cx="3251252" cy="3459865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877EAC0-2063-444D-8EE9-72FED2E03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C155BF8-661A-4F4A-B4EC-923105C69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537076-EF48-4F72-9164-FD8260D55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19434" y="699565"/>
            <a:ext cx="3553132" cy="5156200"/>
            <a:chOff x="7807230" y="2012810"/>
            <a:chExt cx="3251252" cy="345986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9673CB-C48B-4D05-B6E4-B88CD5BAA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6C31A20-B341-476E-8C04-A26C87E1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EFC3492-86BD-4D75-B5B4-C2DBFE0BD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04093" y="699565"/>
            <a:ext cx="3553132" cy="5156200"/>
            <a:chOff x="7807230" y="2012810"/>
            <a:chExt cx="3251252" cy="3459865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72E5074-2516-4705-BFF1-F508394A0A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2259E4C-F24C-4180-AEC3-76255D535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CCF928AC-6D92-C766-5E0E-EDF6C4655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706" y="1507208"/>
            <a:ext cx="3209544" cy="177045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BFFEF3C-2271-439B-CDB8-EE405964A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228" y="1469108"/>
            <a:ext cx="3209544" cy="180855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7986E74-0952-9262-480D-D090BAADF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887" y="1469108"/>
            <a:ext cx="3209544" cy="1808556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7B633D43-F351-0AEF-F8E5-9B7D62DD25EA}"/>
              </a:ext>
            </a:extLst>
          </p:cNvPr>
          <p:cNvSpPr/>
          <p:nvPr/>
        </p:nvSpPr>
        <p:spPr>
          <a:xfrm>
            <a:off x="3640330" y="3541180"/>
            <a:ext cx="1343025" cy="35242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1922F219-8667-1973-47CD-F33384503006}"/>
              </a:ext>
            </a:extLst>
          </p:cNvPr>
          <p:cNvSpPr/>
          <p:nvPr/>
        </p:nvSpPr>
        <p:spPr>
          <a:xfrm>
            <a:off x="7468440" y="3429000"/>
            <a:ext cx="1343025" cy="35242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8BEBE6-9FC2-01D7-7D17-99A9F1B5EE76}"/>
              </a:ext>
            </a:extLst>
          </p:cNvPr>
          <p:cNvSpPr txBox="1"/>
          <p:nvPr/>
        </p:nvSpPr>
        <p:spPr>
          <a:xfrm>
            <a:off x="1226796" y="3610424"/>
            <a:ext cx="234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캐릭터 선택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35D38E-5161-4E52-FEC1-D3B3D10D21B5}"/>
              </a:ext>
            </a:extLst>
          </p:cNvPr>
          <p:cNvSpPr txBox="1"/>
          <p:nvPr/>
        </p:nvSpPr>
        <p:spPr>
          <a:xfrm>
            <a:off x="9300530" y="3570483"/>
            <a:ext cx="234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게임 종료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F18BCB-7ABC-DB1D-35E5-462F9D981869}"/>
              </a:ext>
            </a:extLst>
          </p:cNvPr>
          <p:cNvSpPr txBox="1"/>
          <p:nvPr/>
        </p:nvSpPr>
        <p:spPr>
          <a:xfrm>
            <a:off x="5401998" y="3593044"/>
            <a:ext cx="2341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게임 플레이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7318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0E4901-7350-2A53-EA68-BD2517ACE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793" y="203434"/>
            <a:ext cx="9368854" cy="839449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개발 일정</a:t>
            </a:r>
          </a:p>
        </p:txBody>
      </p:sp>
      <p:graphicFrame>
        <p:nvGraphicFramePr>
          <p:cNvPr id="11" name="내용 개체 틀 10">
            <a:extLst>
              <a:ext uri="{FF2B5EF4-FFF2-40B4-BE49-F238E27FC236}">
                <a16:creationId xmlns:a16="http://schemas.microsoft.com/office/drawing/2014/main" id="{7AE29BC4-E51D-BAB1-121C-85C89495DB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7437970"/>
              </p:ext>
            </p:extLst>
          </p:nvPr>
        </p:nvGraphicFramePr>
        <p:xfrm>
          <a:off x="164892" y="1087854"/>
          <a:ext cx="11677338" cy="57701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26901">
                  <a:extLst>
                    <a:ext uri="{9D8B030D-6E8A-4147-A177-3AD203B41FA5}">
                      <a16:colId xmlns:a16="http://schemas.microsoft.com/office/drawing/2014/main" val="3496269066"/>
                    </a:ext>
                  </a:extLst>
                </a:gridCol>
                <a:gridCol w="9850437">
                  <a:extLst>
                    <a:ext uri="{9D8B030D-6E8A-4147-A177-3AD203B41FA5}">
                      <a16:colId xmlns:a16="http://schemas.microsoft.com/office/drawing/2014/main" val="3282222564"/>
                    </a:ext>
                  </a:extLst>
                </a:gridCol>
              </a:tblGrid>
              <a:tr h="7212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16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– </a:t>
                      </a:r>
                    </a:p>
                    <a:p>
                      <a:pPr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22</a:t>
                      </a:r>
                      <a:r>
                        <a:rPr lang="ko-KR" altLang="en-US" dirty="0"/>
                        <a:t>일</a:t>
                      </a:r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캐릭터 리소스 찾기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1017188"/>
                  </a:ext>
                </a:extLst>
              </a:tr>
              <a:tr h="7212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23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– </a:t>
                      </a:r>
                    </a:p>
                    <a:p>
                      <a:pPr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29</a:t>
                      </a:r>
                      <a:r>
                        <a:rPr lang="ko-KR" altLang="en-US" dirty="0"/>
                        <a:t>일</a:t>
                      </a:r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기본 이동 구현</a:t>
                      </a:r>
                      <a:r>
                        <a:rPr lang="en-US" altLang="ko-KR" sz="2800" dirty="0"/>
                        <a:t>, </a:t>
                      </a:r>
                      <a:r>
                        <a:rPr lang="ko-KR" altLang="en-US" sz="2800" dirty="0"/>
                        <a:t>기타 배경 리소스 찾기</a:t>
                      </a:r>
                      <a:r>
                        <a:rPr lang="en-US" altLang="ko-KR" sz="2800" dirty="0"/>
                        <a:t>, </a:t>
                      </a:r>
                      <a:r>
                        <a:rPr lang="ko-KR" altLang="en-US" sz="2800" dirty="0"/>
                        <a:t>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3295322"/>
                  </a:ext>
                </a:extLst>
              </a:tr>
              <a:tr h="7212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– </a:t>
                      </a:r>
                    </a:p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일</a:t>
                      </a:r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공의 충돌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782166"/>
                  </a:ext>
                </a:extLst>
              </a:tr>
              <a:tr h="7212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– </a:t>
                      </a:r>
                    </a:p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일</a:t>
                      </a:r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캐릭터의 특수능력 구현</a:t>
                      </a:r>
                      <a:endParaRPr lang="en-US" altLang="ko-KR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435249"/>
                  </a:ext>
                </a:extLst>
              </a:tr>
              <a:tr h="7212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13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–</a:t>
                      </a:r>
                    </a:p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19</a:t>
                      </a:r>
                      <a:r>
                        <a:rPr lang="ko-KR" altLang="en-US" dirty="0"/>
                        <a:t>일</a:t>
                      </a:r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중간 점검 및 이펙트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5878465"/>
                  </a:ext>
                </a:extLst>
              </a:tr>
              <a:tr h="7212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20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–</a:t>
                      </a:r>
                    </a:p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26</a:t>
                      </a:r>
                      <a:r>
                        <a:rPr lang="ko-KR" altLang="en-US" dirty="0"/>
                        <a:t>일</a:t>
                      </a:r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점수기록 및 판정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473590"/>
                  </a:ext>
                </a:extLst>
              </a:tr>
              <a:tr h="7212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27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– </a:t>
                      </a:r>
                    </a:p>
                    <a:p>
                      <a:pPr latinLnBrk="1"/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일</a:t>
                      </a:r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시작화면 구현</a:t>
                      </a:r>
                      <a:r>
                        <a:rPr lang="en-US" altLang="ko-KR" sz="2800" dirty="0"/>
                        <a:t>, </a:t>
                      </a:r>
                      <a:r>
                        <a:rPr lang="ko-KR" altLang="en-US" sz="2800" dirty="0"/>
                        <a:t>게임 수정 및 보완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264394"/>
                  </a:ext>
                </a:extLst>
              </a:tr>
              <a:tr h="72126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일 </a:t>
                      </a:r>
                      <a:r>
                        <a:rPr lang="en-US" altLang="ko-KR" dirty="0"/>
                        <a:t>–</a:t>
                      </a:r>
                    </a:p>
                    <a:p>
                      <a:pPr latinLnBrk="1"/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일</a:t>
                      </a:r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최종 점검 및 마무리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8238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9546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611A847A-E6E0-F913-7E82-CBFA0A021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20676"/>
            <a:ext cx="7021513" cy="23083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ko-KR" altLang="en-US" sz="7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감사합니다</a:t>
            </a:r>
            <a:r>
              <a:rPr lang="en-US" altLang="ko-KR" sz="7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47669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147</Words>
  <Application>Microsoft Office PowerPoint</Application>
  <PresentationFormat>와이드스크린</PresentationFormat>
  <Paragraphs>39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Calibri</vt:lpstr>
      <vt:lpstr>Office 테마</vt:lpstr>
      <vt:lpstr>2DGP 프로젝트1차</vt:lpstr>
      <vt:lpstr>배구게임</vt:lpstr>
      <vt:lpstr>예상 게임화면</vt:lpstr>
      <vt:lpstr>PowerPoint 프레젠테이션</vt:lpstr>
      <vt:lpstr>개발 일정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프로젝트1차</dc:title>
  <dc:creator>현준 임</dc:creator>
  <cp:lastModifiedBy>현준 임</cp:lastModifiedBy>
  <cp:revision>3</cp:revision>
  <dcterms:created xsi:type="dcterms:W3CDTF">2023-10-13T14:23:45Z</dcterms:created>
  <dcterms:modified xsi:type="dcterms:W3CDTF">2023-10-15T05:15:10Z</dcterms:modified>
</cp:coreProperties>
</file>

<file path=docProps/thumbnail.jpeg>
</file>